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8" r:id="rId8"/>
    <p:sldId id="263" r:id="rId9"/>
    <p:sldId id="264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736" autoAdjust="0"/>
  </p:normalViewPr>
  <p:slideViewPr>
    <p:cSldViewPr snapToGrid="0">
      <p:cViewPr varScale="1">
        <p:scale>
          <a:sx n="72" d="100"/>
          <a:sy n="72" d="100"/>
        </p:scale>
        <p:origin x="4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3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41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80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8257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22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587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4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967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12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40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89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13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77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58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95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A7546D3-F509-4DD1-AA6E-0DC699D3E6EA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19AE4-50FC-40B2-AAFA-012DA67F5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278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5EE1-E112-435C-B35C-EC76F0EAA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527" y="1554126"/>
            <a:ext cx="8825658" cy="2582662"/>
          </a:xfrm>
        </p:spPr>
        <p:txBody>
          <a:bodyPr/>
          <a:lstStyle/>
          <a:p>
            <a:r>
              <a:rPr lang="en-GB" dirty="0"/>
              <a:t>BD Internal Assessment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4FA53-C6C5-4AB0-973D-7065666C41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Question set -02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4582528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5163-4292-40CC-93B0-49AEF671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1"/>
            <a:ext cx="9404723" cy="1217014"/>
          </a:xfrm>
        </p:spPr>
        <p:txBody>
          <a:bodyPr/>
          <a:lstStyle/>
          <a:p>
            <a:r>
              <a:rPr lang="en-GB" sz="2000" dirty="0"/>
              <a:t>2. Total number of students who have passed in all subjects.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BD591-A49B-4EA8-AF52-6DDFA043F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58" y="1323669"/>
            <a:ext cx="9985375" cy="4210662"/>
          </a:xfrm>
        </p:spPr>
      </p:pic>
    </p:spTree>
    <p:extLst>
      <p:ext uri="{BB962C8B-B14F-4D97-AF65-F5344CB8AC3E}">
        <p14:creationId xmlns:p14="http://schemas.microsoft.com/office/powerpoint/2010/main" val="202106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6CE0-C115-4B69-8FFD-8A1E3D110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1026852"/>
            <a:ext cx="8947521" cy="1508004"/>
          </a:xfrm>
        </p:spPr>
        <p:txBody>
          <a:bodyPr/>
          <a:lstStyle/>
          <a:p>
            <a:r>
              <a:rPr lang="en-GB" sz="2000" dirty="0"/>
              <a:t>2. Total number of students who have passed in all subjects.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Output:</a:t>
            </a:r>
            <a:endParaRPr lang="en-IN" sz="2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12042DF-064E-47B5-AA27-A0F9DE9D7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6"/>
          <a:stretch/>
        </p:blipFill>
        <p:spPr>
          <a:xfrm>
            <a:off x="2141167" y="1932972"/>
            <a:ext cx="8762185" cy="1632031"/>
          </a:xfrm>
        </p:spPr>
      </p:pic>
    </p:spTree>
    <p:extLst>
      <p:ext uri="{BB962C8B-B14F-4D97-AF65-F5344CB8AC3E}">
        <p14:creationId xmlns:p14="http://schemas.microsoft.com/office/powerpoint/2010/main" val="171758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E976-1945-411D-BD18-D21FAE0D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br>
              <a:rPr lang="en-GB" dirty="0"/>
            </a:br>
            <a:r>
              <a:rPr lang="en-GB" dirty="0"/>
              <a:t>LANKESHNAIK E C</a:t>
            </a:r>
            <a:br>
              <a:rPr lang="en-GB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F265-F4E6-4139-BA6C-65CF6C289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061637"/>
            <a:ext cx="8825659" cy="1576144"/>
          </a:xfrm>
        </p:spPr>
        <p:txBody>
          <a:bodyPr>
            <a:normAutofit/>
          </a:bodyPr>
          <a:lstStyle/>
          <a:p>
            <a:r>
              <a:rPr lang="en-GB" sz="4000" dirty="0"/>
              <a:t>1NT18IS087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02481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2AEB-A27B-41F7-9EE3-DC91E0BA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99" y="2251753"/>
            <a:ext cx="9404723" cy="1400530"/>
          </a:xfrm>
        </p:spPr>
        <p:txBody>
          <a:bodyPr/>
          <a:lstStyle/>
          <a:p>
            <a:r>
              <a:rPr lang="en-GB" b="1" dirty="0"/>
              <a:t>Part 1 - MongoDB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1636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77CA-BB54-461A-B466-67FB2936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0"/>
            <a:ext cx="8947522" cy="1443318"/>
          </a:xfrm>
        </p:spPr>
        <p:txBody>
          <a:bodyPr/>
          <a:lstStyle/>
          <a:p>
            <a:r>
              <a:rPr lang="en-GB" sz="2000" dirty="0"/>
              <a:t>1. Demonstrate the usage of $match, $group, aggregate pipelines. </a:t>
            </a:r>
            <a:endParaRPr lang="en-IN" sz="20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37CF8CE-A8E1-41CC-8DC2-114B7F3B1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912124"/>
            <a:ext cx="8131245" cy="3033752"/>
          </a:xfrm>
        </p:spPr>
      </p:pic>
    </p:spTree>
    <p:extLst>
      <p:ext uri="{BB962C8B-B14F-4D97-AF65-F5344CB8AC3E}">
        <p14:creationId xmlns:p14="http://schemas.microsoft.com/office/powerpoint/2010/main" val="24911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9990-9260-4970-AC18-FE05BB13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74702"/>
            <a:ext cx="8947522" cy="1378215"/>
          </a:xfrm>
        </p:spPr>
        <p:txBody>
          <a:bodyPr/>
          <a:lstStyle/>
          <a:p>
            <a:r>
              <a:rPr lang="en-GB" sz="2000" dirty="0"/>
              <a:t>2. Demonstrate the Map-Reduce aggregate function on this dataset. </a:t>
            </a:r>
            <a:endParaRPr lang="en-IN" sz="2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4CDD1D-0E43-464D-AA50-7BA14CDAB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40" y="1331119"/>
            <a:ext cx="8317347" cy="4195762"/>
          </a:xfrm>
        </p:spPr>
      </p:pic>
    </p:spTree>
    <p:extLst>
      <p:ext uri="{BB962C8B-B14F-4D97-AF65-F5344CB8AC3E}">
        <p14:creationId xmlns:p14="http://schemas.microsoft.com/office/powerpoint/2010/main" val="67778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92E7-E09C-453D-9DD6-24CBA660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0"/>
            <a:ext cx="8947522" cy="1243647"/>
          </a:xfrm>
        </p:spPr>
        <p:txBody>
          <a:bodyPr/>
          <a:lstStyle/>
          <a:p>
            <a:r>
              <a:rPr lang="en-GB" sz="2000" dirty="0"/>
              <a:t>3. Count the number of students who had passed in at least 2 subjects. 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C0259-2D31-4C49-9216-251F40187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43" y="1757552"/>
            <a:ext cx="8675614" cy="3151507"/>
          </a:xfrm>
        </p:spPr>
      </p:pic>
    </p:spTree>
    <p:extLst>
      <p:ext uri="{BB962C8B-B14F-4D97-AF65-F5344CB8AC3E}">
        <p14:creationId xmlns:p14="http://schemas.microsoft.com/office/powerpoint/2010/main" val="95004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2E1E-14E7-4236-8AC5-F0C6271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74702"/>
            <a:ext cx="8947522" cy="1178545"/>
          </a:xfrm>
        </p:spPr>
        <p:txBody>
          <a:bodyPr/>
          <a:lstStyle/>
          <a:p>
            <a:r>
              <a:rPr lang="en-GB" sz="2000" dirty="0"/>
              <a:t>4. Demonstrate the Alter and Drop commands on this dataset. </a:t>
            </a:r>
            <a:endParaRPr lang="en-IN" sz="20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74068CF-C458-4DCD-87D7-F45340786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02971"/>
            <a:ext cx="8947150" cy="3444185"/>
          </a:xfrm>
        </p:spPr>
      </p:pic>
    </p:spTree>
    <p:extLst>
      <p:ext uri="{BB962C8B-B14F-4D97-AF65-F5344CB8AC3E}">
        <p14:creationId xmlns:p14="http://schemas.microsoft.com/office/powerpoint/2010/main" val="147710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7A6D-8786-4317-903A-5060AAB2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940" y="2251754"/>
            <a:ext cx="9404723" cy="1400530"/>
          </a:xfrm>
        </p:spPr>
        <p:txBody>
          <a:bodyPr/>
          <a:lstStyle/>
          <a:p>
            <a:r>
              <a:rPr lang="en-GB" b="1" dirty="0"/>
              <a:t>Part 2- Hadoop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1945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19EC-D11C-4C83-A7B3-EFDA278D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0"/>
            <a:ext cx="8947522" cy="1243647"/>
          </a:xfrm>
        </p:spPr>
        <p:txBody>
          <a:bodyPr/>
          <a:lstStyle/>
          <a:p>
            <a:r>
              <a:rPr lang="en-GB" sz="2000" dirty="0"/>
              <a:t>1. Total number of students who have scored more than 60 in subject 1.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A2F89E-27EF-4594-8722-73902AC1E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2579" y="1164794"/>
            <a:ext cx="9985004" cy="45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36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BE4B-92E3-4AD6-AB12-FED19A29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844952"/>
            <a:ext cx="8947522" cy="1008296"/>
          </a:xfrm>
        </p:spPr>
        <p:txBody>
          <a:bodyPr/>
          <a:lstStyle/>
          <a:p>
            <a:r>
              <a:rPr lang="en-GB" sz="2000" dirty="0"/>
              <a:t>1. Total number of students who have scored more than 60 in subject 1.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Output:</a:t>
            </a:r>
            <a:endParaRPr lang="en-IN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0E6E9C-026F-4067-AF5D-D4031B37B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64" y="2187617"/>
            <a:ext cx="8947150" cy="1967694"/>
          </a:xfrm>
        </p:spPr>
      </p:pic>
    </p:spTree>
    <p:extLst>
      <p:ext uri="{BB962C8B-B14F-4D97-AF65-F5344CB8AC3E}">
        <p14:creationId xmlns:p14="http://schemas.microsoft.com/office/powerpoint/2010/main" val="21264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107</TotalTime>
  <Words>144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BD Internal Assessment</vt:lpstr>
      <vt:lpstr>Part 1 - MongoDB</vt:lpstr>
      <vt:lpstr>1. Demonstrate the usage of $match, $group, aggregate pipelines. </vt:lpstr>
      <vt:lpstr>2. Demonstrate the Map-Reduce aggregate function on this dataset. </vt:lpstr>
      <vt:lpstr>3. Count the number of students who had passed in at least 2 subjects. </vt:lpstr>
      <vt:lpstr>4. Demonstrate the Alter and Drop commands on this dataset. </vt:lpstr>
      <vt:lpstr>Part 2- Hadoop</vt:lpstr>
      <vt:lpstr>1. Total number of students who have scored more than 60 in subject 1.</vt:lpstr>
      <vt:lpstr>1. Total number of students who have scored more than 60 in subject 1.    Output:</vt:lpstr>
      <vt:lpstr>2. Total number of students who have passed in all subjects.</vt:lpstr>
      <vt:lpstr>2. Total number of students who have passed in all subjects.   Output:</vt:lpstr>
      <vt:lpstr>  LANKESHNAIK E C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 Internal Assesment</dc:title>
  <dc:creator>Lankeshnaik E C</dc:creator>
  <cp:lastModifiedBy>Lankeshnaik E C</cp:lastModifiedBy>
  <cp:revision>11</cp:revision>
  <dcterms:created xsi:type="dcterms:W3CDTF">2021-07-16T17:29:46Z</dcterms:created>
  <dcterms:modified xsi:type="dcterms:W3CDTF">2021-07-17T08:39:21Z</dcterms:modified>
</cp:coreProperties>
</file>